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66" r:id="rId14"/>
    <p:sldId id="27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10/30/2021 2:51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10/30/2021 2:47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pPr marL="0" indent="0">
              <a:buNone/>
            </a:pPr>
            <a:r>
              <a:rPr lang="en-US" dirty="0"/>
              <a:t>I want to check for certain anomalies</a:t>
            </a:r>
          </a:p>
          <a:p>
            <a:pPr marL="0" indent="0">
              <a:buNone/>
            </a:pPr>
            <a:r>
              <a:rPr lang="en-US" dirty="0"/>
              <a:t>I want to see if I have a solid base for certain Enterprise 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What telemetry is currently arriving?</a:t>
            </a:r>
          </a:p>
          <a:p>
            <a:pPr marL="0" indent="0">
              <a:buNone/>
            </a:pPr>
            <a:r>
              <a:rPr lang="en-US" dirty="0"/>
              <a:t>Can I validate the telemetry for a possible issue? </a:t>
            </a:r>
          </a:p>
          <a:p>
            <a:pPr marL="0" indent="0">
              <a:buNone/>
            </a:pPr>
            <a:r>
              <a:rPr lang="en-US" dirty="0"/>
              <a:t>Can I compare flights over time?</a:t>
            </a:r>
          </a:p>
          <a:p>
            <a:pPr marL="0" indent="0">
              <a:buNone/>
            </a:pPr>
            <a:r>
              <a:rPr lang="en-US" dirty="0"/>
              <a:t>Can I look at all telemetry of a specific flight, even if that was 15 years ago?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314480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line charts, heat maps, scatter maps, shifting time for comparison, added calculations</a:t>
            </a:r>
          </a:p>
          <a:p>
            <a:r>
              <a:rPr lang="en-US" dirty="0"/>
              <a:t>Preliminary investigations to check quality of ingested data or confirm suspicions</a:t>
            </a:r>
          </a:p>
          <a:p>
            <a:r>
              <a:rPr lang="en-US" dirty="0"/>
              <a:t>Basis alerts (e.g.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rgbClr val="5B9BD5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2080988"/>
            <a:chOff x="6492068" y="2126336"/>
            <a:chExt cx="2129268" cy="2080988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403405"/>
            <a:chOff x="699257" y="2105540"/>
            <a:chExt cx="2279757" cy="2403405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115416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3175"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3198"/>
            </a:avLst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rgbClr val="50E6FF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rgbClr val="0078D3"/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rgbClr val="0078D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rgbClr val="0078D3"/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03441"/>
            <a:chOff x="4421200" y="2465275"/>
            <a:chExt cx="1634743" cy="2603441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12456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944A2F7-2272-4CD0-ACDA-4B1B5F983E56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1851</TotalTime>
  <Words>996</Words>
  <Application>Microsoft Office PowerPoint</Application>
  <PresentationFormat>Widescreen</PresentationFormat>
  <Paragraphs>186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Azure Time Series Insights 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23</cp:revision>
  <dcterms:created xsi:type="dcterms:W3CDTF">2021-10-18T09:16:16Z</dcterms:created>
  <dcterms:modified xsi:type="dcterms:W3CDTF">2021-10-30T12:54:01Z</dcterms:modified>
</cp:coreProperties>
</file>